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315" r:id="rId2"/>
    <p:sldId id="31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33"/>
  </p:normalViewPr>
  <p:slideViewPr>
    <p:cSldViewPr snapToObjects="1">
      <p:cViewPr varScale="1">
        <p:scale>
          <a:sx n="110" d="100"/>
          <a:sy n="110" d="100"/>
        </p:scale>
        <p:origin x="4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2039A-470A-6645-8754-8036B4D0886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F91A5-B01A-784D-92B5-98D64538B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DD0B2-AF28-C042-9D33-99A1FFE996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3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ED6D-26CC-5B4D-88A1-77EA3B626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29222-1323-3D47-9F08-7E83852F1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FD431-6611-7B49-8B01-58F63805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46E6-B6A1-D041-9517-9936F63C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F3122-AFFB-944D-B9D8-4FFE6A03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4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EE0D-5A27-834C-971C-E204851A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2E34C-8273-FA42-AB15-7CE849098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ED39B-71A9-0641-8CCB-B9A32902A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407B1-A971-C841-BB23-30282D33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97634-F24A-7942-9978-2ABE5FE3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3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9E0F2-9363-D648-843F-600649BB3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4BD8F-BBF2-744E-B5A4-2A686E888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113F9-F3E8-F744-9A6E-AFDD1BF5F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4672C-3A7F-4949-81FA-A9DC12C2D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A41AF-97B8-1746-BAC0-E406AE88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53FB-5E1C-0C42-B499-82D81A4E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95E7E-E641-014A-8D2D-103414A64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E7C3A-E8D9-1047-8265-CB9182E7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09E30-597B-884B-8096-2B5F04D13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3994A-898A-CA40-ABBC-4BD63CC8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2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AC36-237B-EF40-BCEC-DA816C36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F71BD-DC88-3441-A657-611EA03C1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DEF7C-4937-0F4E-85DF-3CFF495D0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539C-0D32-7544-9816-1010DA5B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63D30-18ED-EF44-A085-AAE4B8EC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5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AEBF-1FB9-6948-8E3B-D8E92EAC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3C951-E3FE-FE49-816B-8194487F6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7AB9-71DC-C245-B71D-936C5D783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64904-233A-0C4F-97D0-F9061387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1429D-D826-A143-9960-6EB266ABA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68098-B31D-074D-A780-74CE6986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7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0D11-BE4A-7B4B-81D8-6E6B730F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247-AFCA-A147-B8F4-728806231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B4418-614E-4A4C-8B22-C49406554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5F2BD-0E23-8540-9540-5967F3D01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7848E-A2D2-B241-9BFE-E8255F590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0CC7DE-FDC1-104B-B05D-37691472C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52738-4658-0941-94C2-2D45B062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AC590-2CEF-6249-A68D-586E2DCD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3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17AB-6E16-DE4C-BC44-5BEB558D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1B4A3-7B4F-F947-AC82-FE7357C68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912B4-8666-2B4F-A5FF-0EFC4A3E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0B1EF-BD87-9F45-8D79-FB0D6B89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4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B7705-FCB3-B540-8FA5-B97851AD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46551-0CE5-514C-8B80-A06A252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70071-FEBD-904C-9D48-6F8E8AA2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8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C76B-DFC1-F347-A27A-7486EE59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DCC5-B1F8-B341-B3CB-9950C3501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FA349-E575-AD49-A309-6B0363091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6CAE2-A693-1840-B802-C3ADD943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D180E-58C4-E84E-A8F2-26C3CD9C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87528-9871-B44B-A836-2DAB836E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2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494C0-7BA0-F746-AA8C-2B03F2B7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2BBD6-CB28-9C4E-B123-028A631F2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901A4-2957-964B-8781-C04F7CA26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B8707-CAAF-3240-BC9B-9FD48B0C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ED403-DC42-3045-B2A1-693833B4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30A38-F2AA-DB4A-AA2F-11E89727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279CA-C284-434F-A933-11A9E3DD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15CBA-E7FC-5E46-AC77-968B73012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EF056-D23E-F048-8B11-16EE4F472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CB08B-8B39-B54D-9819-7761E86AB4A2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4F1E-5037-814A-A7E2-0C1FB98DC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928D3-AAAA-DB43-8046-960F8F3C2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55A29-0533-4D4A-8993-5677724C8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6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D603A51-533F-BE42-83EA-29792B64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88" y="3608474"/>
            <a:ext cx="4543387" cy="2959844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77EB08A-BA32-BC48-9223-C636BEB1D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224" y="3593084"/>
            <a:ext cx="4543388" cy="2959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2DF10B-C688-FA46-8388-E50B730BDEC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5066" y="444981"/>
            <a:ext cx="4499297" cy="2989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D61D4A-2B60-6F42-978C-0365090BF39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4224" y="410571"/>
            <a:ext cx="4543389" cy="3018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A61BD8-A57D-EB43-B8BF-E903C16E2D80}"/>
              </a:ext>
            </a:extLst>
          </p:cNvPr>
          <p:cNvSpPr txBox="1"/>
          <p:nvPr/>
        </p:nvSpPr>
        <p:spPr>
          <a:xfrm>
            <a:off x="6394224" y="6095144"/>
            <a:ext cx="28109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1957, 1974, 2004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BFC5B-2410-9A46-8604-A9DA1B7C4B32}"/>
              </a:ext>
            </a:extLst>
          </p:cNvPr>
          <p:cNvSpPr txBox="1"/>
          <p:nvPr/>
        </p:nvSpPr>
        <p:spPr>
          <a:xfrm>
            <a:off x="1286031" y="6109076"/>
            <a:ext cx="1609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1967, 2005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C7316-15C9-8445-BE55-1C103EC13CCF}"/>
              </a:ext>
            </a:extLst>
          </p:cNvPr>
          <p:cNvSpPr txBox="1"/>
          <p:nvPr/>
        </p:nvSpPr>
        <p:spPr>
          <a:xfrm>
            <a:off x="6433801" y="2982580"/>
            <a:ext cx="946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ACF12-60D9-B640-B279-E71262F251C2}"/>
              </a:ext>
            </a:extLst>
          </p:cNvPr>
          <p:cNvSpPr txBox="1"/>
          <p:nvPr/>
        </p:nvSpPr>
        <p:spPr>
          <a:xfrm>
            <a:off x="9811650" y="2951673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B3423-8F04-E547-BEBD-420891CDADB6}"/>
              </a:ext>
            </a:extLst>
          </p:cNvPr>
          <p:cNvSpPr txBox="1"/>
          <p:nvPr/>
        </p:nvSpPr>
        <p:spPr>
          <a:xfrm>
            <a:off x="4848895" y="2978892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33CE5-ADC9-D145-8EB7-74F62BD0F0F2}"/>
              </a:ext>
            </a:extLst>
          </p:cNvPr>
          <p:cNvSpPr txBox="1"/>
          <p:nvPr/>
        </p:nvSpPr>
        <p:spPr>
          <a:xfrm>
            <a:off x="4661769" y="6079754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ED33B-0326-CA4B-BB53-3D5E992BDA25}"/>
              </a:ext>
            </a:extLst>
          </p:cNvPr>
          <p:cNvSpPr txBox="1"/>
          <p:nvPr/>
        </p:nvSpPr>
        <p:spPr>
          <a:xfrm>
            <a:off x="9837631" y="6095144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7C884-E297-3144-82AB-B0B2509A1D49}"/>
              </a:ext>
            </a:extLst>
          </p:cNvPr>
          <p:cNvSpPr txBox="1"/>
          <p:nvPr/>
        </p:nvSpPr>
        <p:spPr>
          <a:xfrm>
            <a:off x="878999" y="444981"/>
            <a:ext cx="69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4C644-4848-2449-8739-D32384DB0DF7}"/>
              </a:ext>
            </a:extLst>
          </p:cNvPr>
          <p:cNvSpPr txBox="1"/>
          <p:nvPr/>
        </p:nvSpPr>
        <p:spPr>
          <a:xfrm>
            <a:off x="816684" y="3608474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D1484-CBBC-2147-A559-608F04D850D0}"/>
              </a:ext>
            </a:extLst>
          </p:cNvPr>
          <p:cNvSpPr txBox="1"/>
          <p:nvPr/>
        </p:nvSpPr>
        <p:spPr>
          <a:xfrm>
            <a:off x="5912296" y="44498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CF5F73-78E3-024E-9954-B9E9EC32DFC2}"/>
              </a:ext>
            </a:extLst>
          </p:cNvPr>
          <p:cNvSpPr txBox="1"/>
          <p:nvPr/>
        </p:nvSpPr>
        <p:spPr>
          <a:xfrm>
            <a:off x="5969611" y="34919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</p:spTree>
    <p:extLst>
      <p:ext uri="{BB962C8B-B14F-4D97-AF65-F5344CB8AC3E}">
        <p14:creationId xmlns:p14="http://schemas.microsoft.com/office/powerpoint/2010/main" val="278354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0A46DF-FFF0-104D-8237-F24828587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454" y="510748"/>
            <a:ext cx="3004990" cy="5972769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8D0053-8E7B-2A4A-80A2-DE1A25CE3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444" y="510748"/>
            <a:ext cx="33528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98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30</Words>
  <Application>Microsoft Macintosh PowerPoint</Application>
  <PresentationFormat>Widescreen</PresentationFormat>
  <Paragraphs>12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Hayes, Katherine</dc:creator>
  <cp:lastModifiedBy>Hayes, Katherine</cp:lastModifiedBy>
  <cp:revision>4</cp:revision>
  <dcterms:created xsi:type="dcterms:W3CDTF">2020-01-20T19:08:04Z</dcterms:created>
  <dcterms:modified xsi:type="dcterms:W3CDTF">2020-11-27T23:22:48Z</dcterms:modified>
</cp:coreProperties>
</file>